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72" r:id="rId2"/>
    <p:sldMasterId id="2147483692" r:id="rId3"/>
  </p:sldMasterIdLst>
  <p:sldIdLst>
    <p:sldId id="256" r:id="rId4"/>
    <p:sldId id="259" r:id="rId5"/>
    <p:sldId id="258" r:id="rId6"/>
    <p:sldId id="257" r:id="rId7"/>
  </p:sldIdLst>
  <p:sldSz cx="9906000" cy="6858000" type="A4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6F6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62" autoAdjust="0"/>
    <p:restoredTop sz="94660"/>
  </p:normalViewPr>
  <p:slideViewPr>
    <p:cSldViewPr snapToGrid="0">
      <p:cViewPr varScale="1">
        <p:scale>
          <a:sx n="87" d="100"/>
          <a:sy n="87" d="100"/>
        </p:scale>
        <p:origin x="-78" y="-4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i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4862" y="2115239"/>
            <a:ext cx="3950018" cy="367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 smtClean="0"/>
              <a:t>Paan</a:t>
            </a:r>
            <a:r>
              <a:rPr lang="lt-LT" dirty="0" err="1" smtClean="0"/>
              <a:t>traštė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804863" y="1190759"/>
            <a:ext cx="4666368" cy="110807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</a:t>
            </a:r>
            <a:r>
              <a:rPr lang="lt-LT" dirty="0" err="1" smtClean="0"/>
              <a:t>ristatymo</a:t>
            </a:r>
            <a:r>
              <a:rPr lang="lt-LT" dirty="0" smtClean="0"/>
              <a:t> p</a:t>
            </a:r>
            <a:r>
              <a:rPr lang="en-US" dirty="0" err="1" smtClean="0"/>
              <a:t>avadinimas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51802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traip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1039" y="1320800"/>
            <a:ext cx="8543925" cy="33528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 baseline="0"/>
            </a:lvl2pPr>
          </a:lstStyle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lt-LT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Tekstas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endParaRPr lang="lt-LT" altLang="lt-LT" sz="1800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Šrifto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dydžiai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: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pavadinimui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/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temai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Bold 24pt.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rašymui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Normal 18pt.</a:t>
            </a:r>
          </a:p>
        </p:txBody>
      </p:sp>
    </p:spTree>
    <p:extLst>
      <p:ext uri="{BB962C8B-B14F-4D97-AF65-F5344CB8AC3E}">
        <p14:creationId xmlns:p14="http://schemas.microsoft.com/office/powerpoint/2010/main" xmlns="" val="119029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ksto stulpeliai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1037" y="1224492"/>
            <a:ext cx="4189413" cy="4351338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35551" y="1224492"/>
            <a:ext cx="4189413" cy="4351338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156869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traukų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681038" y="1109134"/>
            <a:ext cx="4596075" cy="29670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5413933" y="1109134"/>
            <a:ext cx="3811032" cy="421607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81037" y="4237782"/>
            <a:ext cx="4607083" cy="233743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38053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162707"/>
            <a:ext cx="8543925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379009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386719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nuotrauk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3851302" y="1227772"/>
            <a:ext cx="5373662" cy="43517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9" y="1227141"/>
            <a:ext cx="2906448" cy="4910137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335351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306641"/>
            <a:ext cx="6922161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768476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83979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ut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5228169" y="5577840"/>
            <a:ext cx="2431785" cy="8229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7D6F6C"/>
                </a:solidFill>
              </a:defRPr>
            </a:lvl1pPr>
          </a:lstStyle>
          <a:p>
            <a:r>
              <a:rPr lang="en-US" dirty="0" err="1" smtClean="0"/>
              <a:t>Organizatoriaus</a:t>
            </a:r>
            <a:r>
              <a:rPr lang="en-US" dirty="0" smtClean="0"/>
              <a:t> </a:t>
            </a:r>
            <a:r>
              <a:rPr lang="en-US" dirty="0" err="1" smtClean="0"/>
              <a:t>logotipas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238535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User\Desktop\FINMIN Prezentacija\ESFIVP-logotipo naudojimo vadovas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F3BB-EB1B-48D4-A124-296D8DDFE6E0}" type="datetimeFigureOut">
              <a:rPr lang="lt-LT" smtClean="0"/>
              <a:pPr/>
              <a:t>2016.09.09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56EC1-65C8-4B69-8E4C-90A262855C30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8" name="Picture 4" descr="C:\Users\User\Desktop\FINMIN Prezentacija\ESFIVP-logotipo naudojimo vadovas-0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5333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292"/>
            <a:ext cx="9928301" cy="68593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20040"/>
            <a:ext cx="8543925" cy="53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203536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89D37-8DCC-4B90-9989-088660BA936B}" type="datetimeFigureOut">
              <a:rPr lang="lt-LT" smtClean="0"/>
              <a:pPr/>
              <a:t>2016.09.09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8689-5B76-426F-80A9-6DBB66434ACD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18754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8" r:id="rId3"/>
    <p:sldLayoutId id="2147483679" r:id="rId4"/>
    <p:sldLayoutId id="2147483704" r:id="rId5"/>
    <p:sldLayoutId id="214748371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7D6F6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" y="9144"/>
            <a:ext cx="9899904" cy="6839712"/>
          </a:xfrm>
          <a:prstGeom prst="rect">
            <a:avLst/>
          </a:prstGeom>
        </p:spPr>
      </p:pic>
      <p:sp>
        <p:nvSpPr>
          <p:cNvPr id="8" name="Turinio vietos rezervavimo ženklas 2"/>
          <p:cNvSpPr txBox="1">
            <a:spLocks/>
          </p:cNvSpPr>
          <p:nvPr userDrawn="1"/>
        </p:nvSpPr>
        <p:spPr>
          <a:xfrm>
            <a:off x="495300" y="1600201"/>
            <a:ext cx="8915400" cy="29809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t-LT" altLang="lt-LT" sz="2800" b="1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AČIŪ UŽ DĖMESĮ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xmlns="" val="19846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861" y="2115238"/>
            <a:ext cx="8581510" cy="2809301"/>
          </a:xfrm>
        </p:spPr>
        <p:txBody>
          <a:bodyPr>
            <a:normAutofit/>
          </a:bodyPr>
          <a:lstStyle/>
          <a:p>
            <a:r>
              <a:rPr lang="lt-LT" dirty="0" smtClean="0"/>
              <a:t>Projekto vertė (bendra vertė, ES, valstybės (jei taikoma), savivaldybės  (jei taikoma) biudžeto lėšos</a:t>
            </a:r>
          </a:p>
          <a:p>
            <a:endParaRPr lang="lt-LT" dirty="0" smtClean="0"/>
          </a:p>
          <a:p>
            <a:r>
              <a:rPr lang="lt-LT" dirty="0" smtClean="0"/>
              <a:t>Nuoroda į Europos Sąjungos fondus (pvz. Finansuojama iš Europos Regioninės plėtros fondo”</a:t>
            </a:r>
          </a:p>
          <a:p>
            <a:r>
              <a:rPr lang="lt-LT" dirty="0" smtClean="0"/>
              <a:t>Projekto vykdytojas ir partneriai (jei taikoma)</a:t>
            </a:r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874" y="663817"/>
            <a:ext cx="8916868" cy="1108074"/>
          </a:xfrm>
        </p:spPr>
        <p:txBody>
          <a:bodyPr/>
          <a:lstStyle/>
          <a:p>
            <a:r>
              <a:rPr lang="lt-LT" dirty="0" smtClean="0"/>
              <a:t>Projekto pavadinimas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6245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Projekto tikslas ir trumpas aprašymas</a:t>
            </a:r>
            <a:endParaRPr lang="en-GB" dirty="0"/>
          </a:p>
        </p:txBody>
      </p:sp>
      <p:sp>
        <p:nvSpPr>
          <p:cNvPr id="5" name="Turinio vietos rezervavimo ženklas 2"/>
          <p:cNvSpPr txBox="1">
            <a:spLocks/>
          </p:cNvSpPr>
          <p:nvPr/>
        </p:nvSpPr>
        <p:spPr>
          <a:xfrm>
            <a:off x="457200" y="1600201"/>
            <a:ext cx="8229600" cy="3629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376829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traštė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Situacija su projekto įgyvendinimu (kas šiuo metu vykdoma, kas jau įvykę)</a:t>
            </a:r>
            <a:endParaRPr lang="en-US" dirty="0"/>
          </a:p>
        </p:txBody>
      </p:sp>
      <p:sp>
        <p:nvSpPr>
          <p:cNvPr id="9" name="Teksto vietos rezervavimo ženklas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592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Nuotraukos (gali būti prieš projekto įgyvendinimą, įgyvendinimo metu, po projekto įgyvendinimo)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40302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 MIn titulinis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2A57A3"/>
      </a:accent1>
      <a:accent2>
        <a:srgbClr val="E2DDDB"/>
      </a:accent2>
      <a:accent3>
        <a:srgbClr val="827573"/>
      </a:accent3>
      <a:accent4>
        <a:srgbClr val="E2DDDB"/>
      </a:accent4>
      <a:accent5>
        <a:srgbClr val="FFCC00"/>
      </a:accent5>
      <a:accent6>
        <a:srgbClr val="2A57A3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in MIn" id="{3D01923E-6B55-45DF-A1C7-613873B7B2F0}" vid="{420D04CA-D0BA-4BA0-94CA-232FF5AB0EB0}"/>
    </a:ext>
  </a:extLst>
</a:theme>
</file>

<file path=ppt/theme/theme2.xml><?xml version="1.0" encoding="utf-8"?>
<a:theme xmlns:a="http://schemas.openxmlformats.org/drawingml/2006/main" name="Teksto skaidrė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BFBFBF"/>
      </a:accent1>
      <a:accent2>
        <a:srgbClr val="999999"/>
      </a:accent2>
      <a:accent3>
        <a:srgbClr val="666666"/>
      </a:accent3>
      <a:accent4>
        <a:srgbClr val="2A57A3"/>
      </a:accent4>
      <a:accent5>
        <a:srgbClr val="FFCC00"/>
      </a:accent5>
      <a:accent6>
        <a:srgbClr val="6D95D9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altuinė skaidrė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79</Words>
  <Application>Microsoft Office PowerPoint</Application>
  <PresentationFormat>A4 formatas (210x297 mm)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Skaidrių pavadinimai</vt:lpstr>
      </vt:variant>
      <vt:variant>
        <vt:i4>4</vt:i4>
      </vt:variant>
    </vt:vector>
  </HeadingPairs>
  <TitlesOfParts>
    <vt:vector size="7" baseType="lpstr">
      <vt:lpstr>Fin MIn titulinis</vt:lpstr>
      <vt:lpstr>Teksto skaidrė</vt:lpstr>
      <vt:lpstr>Galtuinė skaidrė</vt:lpstr>
      <vt:lpstr>Projekto pavadinimas</vt:lpstr>
      <vt:lpstr>Projekto tikslas ir trumpas aprašymas</vt:lpstr>
      <vt:lpstr>Situacija su projekto įgyvendinimu (kas šiuo metu vykdoma, kas jau įvykę)</vt:lpstr>
      <vt:lpstr>Nuotraukos (gali būti prieš projekto įgyvendinimą, įgyvendinimo metu, po projekto įgyvendinimo)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Vilma</cp:lastModifiedBy>
  <cp:revision>17</cp:revision>
  <dcterms:created xsi:type="dcterms:W3CDTF">2015-10-26T11:19:59Z</dcterms:created>
  <dcterms:modified xsi:type="dcterms:W3CDTF">2016-09-09T08:23:09Z</dcterms:modified>
</cp:coreProperties>
</file>